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1C79-7973-4190-A576-004C5626CC4D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113DF-148C-4C4B-BB3A-9998581E35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4-Mordred has got a ______________________: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Gauvain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Gauvain’s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_________________,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Morcades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Athur’s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________________________.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Gauvain’s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_____________________ is Lot.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13DF-148C-4C4B-BB3A-9998581E3537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1CF249-4D7E-4585-AA72-FCD627F5B28A}" type="datetimeFigureOut">
              <a:rPr lang="fr-FR" smtClean="0"/>
              <a:pPr/>
              <a:t>25/10/2011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1E36C0-55EC-4426-BD64-BDBF0892CD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5472608"/>
          </a:xfrm>
        </p:spPr>
        <p:txBody>
          <a:bodyPr/>
          <a:lstStyle/>
          <a:p>
            <a:r>
              <a:rPr lang="en-US" b="1" u="sng" dirty="0"/>
              <a:t>KING ARTHUR’S FAMILY TREE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3702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4-Mordred has got a </a:t>
            </a:r>
            <a:r>
              <a:rPr kumimoji="0" lang="en-US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cousin</a:t>
            </a:r>
            <a:r>
              <a:rPr kumimoji="0" lang="en-US" sz="4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4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Gauvain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Gauvain</a:t>
            </a:r>
            <a:r>
              <a:rPr lang="en-US" sz="4800" dirty="0" err="1" smtClean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father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Morcades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Athur</a:t>
            </a:r>
            <a:r>
              <a:rPr lang="en-US" sz="4800" dirty="0" err="1" smtClean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brother</a:t>
            </a:r>
            <a:r>
              <a:rPr kumimoji="0" lang="en-US" sz="4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Gauvain</a:t>
            </a:r>
            <a:r>
              <a:rPr lang="en-US" sz="4800" dirty="0" err="1" smtClean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8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mother</a:t>
            </a:r>
            <a:r>
              <a:rPr lang="en-US" sz="48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is Lot.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686975"/>
            <a:ext cx="82089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5-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Mordred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____________ is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Morcades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and his _____________________ is Lot.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Mordred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hasn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 got any ___________________ and Guinevere is not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Mordred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_____________________!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78488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5-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Mordred</a:t>
            </a:r>
            <a:r>
              <a:rPr lang="en-US" sz="4400" dirty="0" err="1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uncle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Morcades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and his </a:t>
            </a:r>
            <a:r>
              <a:rPr lang="en-US" sz="4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aunt</a:t>
            </a:r>
            <a:r>
              <a:rPr lang="en-US" sz="4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is Lot.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Mordred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hasn</a:t>
            </a:r>
            <a:r>
              <a:rPr lang="en-US" sz="4400" dirty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 got any </a:t>
            </a: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sisters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and Guinevere is not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Mordred</a:t>
            </a:r>
            <a:r>
              <a:rPr lang="en-US" sz="4400" dirty="0" err="1" smtClean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mother</a:t>
            </a:r>
            <a:r>
              <a:rPr kumimoji="0" lang="en-US" sz="4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Users\Sophie\Documents\Collège\5ème\2011_10_25\5ème 6 2011 2012_NE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7920880" cy="562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1-Arthur is </a:t>
            </a:r>
            <a:r>
              <a:rPr lang="en-US" sz="4400" dirty="0" err="1" smtClean="0"/>
              <a:t>Utherpendragon’s</a:t>
            </a:r>
            <a:r>
              <a:rPr lang="en-US" sz="4400" dirty="0" smtClean="0"/>
              <a:t> _____________  </a:t>
            </a:r>
            <a:r>
              <a:rPr lang="en-US" sz="4400" dirty="0"/>
              <a:t>and his _________________ is Guinevere.</a:t>
            </a:r>
            <a:endParaRPr lang="fr-FR" sz="44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010346"/>
          </a:xfrm>
        </p:spPr>
        <p:txBody>
          <a:bodyPr>
            <a:normAutofit fontScale="90000"/>
          </a:bodyPr>
          <a:lstStyle/>
          <a:p>
            <a:r>
              <a:rPr lang="en-US" sz="2200" i="1" u="sng" dirty="0" smtClean="0"/>
              <a:t/>
            </a:r>
            <a:br>
              <a:rPr lang="en-US" sz="2200" i="1" u="sng" dirty="0" smtClean="0"/>
            </a:br>
            <a:r>
              <a:rPr lang="en-US" sz="2200" i="1" u="sng" dirty="0"/>
              <a:t/>
            </a:r>
            <a:br>
              <a:rPr lang="en-US" sz="2200" i="1" u="sng" dirty="0"/>
            </a:br>
            <a:r>
              <a:rPr lang="en-US" sz="3600" i="1" u="sng" dirty="0" smtClean="0"/>
              <a:t>Complete </a:t>
            </a:r>
            <a:r>
              <a:rPr lang="en-US" sz="3600" i="1" u="sng" dirty="0"/>
              <a:t>these sentences with the right word: </a:t>
            </a:r>
            <a:r>
              <a:rPr lang="en-US" sz="3600" b="1" i="1" u="sng" dirty="0"/>
              <a:t>grand-father/ grand-mother, husband/wife, father/ mother, uncle/ aunt, son/ daughter, brother/sister, cousin</a:t>
            </a:r>
            <a:r>
              <a:rPr lang="en-US" sz="3600" i="1" u="sng" dirty="0"/>
              <a:t>.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836713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1-Arthur is </a:t>
            </a:r>
            <a:r>
              <a:rPr lang="en-US" sz="7200" dirty="0" err="1" smtClean="0"/>
              <a:t>Utherpendragon’s</a:t>
            </a:r>
            <a:r>
              <a:rPr lang="en-US" sz="7200" dirty="0" smtClean="0"/>
              <a:t> </a:t>
            </a:r>
            <a:r>
              <a:rPr lang="en-US" sz="7200" b="1" u="sng" dirty="0" smtClean="0"/>
              <a:t>son</a:t>
            </a:r>
            <a:r>
              <a:rPr lang="en-US" sz="7200" b="1" dirty="0" smtClean="0"/>
              <a:t> </a:t>
            </a:r>
            <a:r>
              <a:rPr lang="en-US" sz="7200" dirty="0" smtClean="0"/>
              <a:t>and his </a:t>
            </a:r>
            <a:r>
              <a:rPr lang="en-US" sz="7200" b="1" u="sng" dirty="0" smtClean="0"/>
              <a:t>wife</a:t>
            </a:r>
            <a:r>
              <a:rPr lang="en-US" sz="7200" b="1" dirty="0" smtClean="0"/>
              <a:t> </a:t>
            </a:r>
            <a:r>
              <a:rPr lang="en-US" sz="7200" dirty="0" smtClean="0"/>
              <a:t>is Guinevere.</a:t>
            </a:r>
            <a:endParaRPr lang="fr-FR" sz="7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1106186"/>
            <a:ext cx="7956376" cy="439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2-Guinevere is king and queen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Leodogan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_______.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Her ____________ is Arthur.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260648"/>
            <a:ext cx="770485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2-Guinevere is king and queen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Leodogan</a:t>
            </a:r>
            <a:r>
              <a:rPr lang="en-US" sz="5400" dirty="0" err="1" smtClean="0"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daughter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Her </a:t>
            </a:r>
            <a:r>
              <a:rPr kumimoji="0" lang="en-US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husband</a:t>
            </a:r>
            <a:r>
              <a:rPr kumimoji="0" lang="en-US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is Arthur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187624" y="436890"/>
            <a:ext cx="712879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3-King Arthur has got a ____________: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Mordred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His ______________ is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Utherpendragon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and his________________ is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Ygerne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20688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3-King Arthur has got a</a:t>
            </a:r>
            <a:r>
              <a:rPr lang="en-US" sz="48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8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son</a:t>
            </a:r>
            <a:r>
              <a:rPr lang="en-US" sz="4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Mordred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His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grandfather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Utherpendragon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and his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grandmother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Ygerne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6" y="686975"/>
            <a:ext cx="77048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4-Mordred has got a ____________________: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Gauvain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Gauvain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____________,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Morcades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Athur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____________________.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Gauvain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_____________ is Lot.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195</Words>
  <Application>Microsoft Office PowerPoint</Application>
  <PresentationFormat>Affichage à l'écran (4:3)</PresentationFormat>
  <Paragraphs>24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Papier</vt:lpstr>
      <vt:lpstr>KING ARTHUR’S FAMILY TREE </vt:lpstr>
      <vt:lpstr>Diapositive 2</vt:lpstr>
      <vt:lpstr>  Complete these sentences with the right word: grand-father/ grand-mother, husband/wife, father/ mother, uncle/ aunt, son/ daughter, brother/sister, cousin. 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ARTHUR’S FAMILY TREE</dc:title>
  <dc:creator>Sophie</dc:creator>
  <cp:lastModifiedBy>Sophie</cp:lastModifiedBy>
  <cp:revision>7</cp:revision>
  <dcterms:created xsi:type="dcterms:W3CDTF">2011-10-25T20:03:25Z</dcterms:created>
  <dcterms:modified xsi:type="dcterms:W3CDTF">2011-10-25T20:50:33Z</dcterms:modified>
</cp:coreProperties>
</file>